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RTS407-Sinema Kuramları ve Estetiği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Film Proje Süreci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RTS407-Sinema Kuramları ve Estetiği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dirty="0" smtClean="0"/>
          </a:p>
          <a:p>
            <a:r>
              <a:rPr lang="tr-TR" sz="2800" dirty="0" smtClean="0"/>
              <a:t>Ortaya çıkış koşulları</a:t>
            </a:r>
            <a:endParaRPr lang="tr-TR" sz="2800" dirty="0" smtClean="0"/>
          </a:p>
          <a:p>
            <a:r>
              <a:rPr lang="tr-TR" sz="2800" dirty="0" smtClean="0"/>
              <a:t>Sinema estetiğine yaklaşımları</a:t>
            </a:r>
            <a:endParaRPr lang="tr-TR" sz="2800" dirty="0" smtClean="0"/>
          </a:p>
          <a:p>
            <a:r>
              <a:rPr lang="tr-TR" sz="2800" dirty="0" smtClean="0"/>
              <a:t>Gerçeklik sorunsalı</a:t>
            </a:r>
            <a:endParaRPr lang="tr-TR" sz="2800" dirty="0" smtClean="0"/>
          </a:p>
          <a:p>
            <a:r>
              <a:rPr lang="tr-TR" sz="2800" dirty="0" smtClean="0"/>
              <a:t>Öne çıkan yönetmenler ve filmleri</a:t>
            </a:r>
            <a:endParaRPr lang="tr-TR" sz="2800" dirty="0" smtClean="0"/>
          </a:p>
          <a:p>
            <a:r>
              <a:rPr lang="tr-TR" sz="2800" dirty="0" smtClean="0"/>
              <a:t>Dogma Manifestosu</a:t>
            </a:r>
            <a:endParaRPr lang="tr-TR" sz="2800" dirty="0" smtClean="0"/>
          </a:p>
          <a:p>
            <a:r>
              <a:rPr lang="tr-TR" sz="2800" dirty="0" smtClean="0"/>
              <a:t>Eleştiriler</a:t>
            </a:r>
            <a:endParaRPr lang="tr-TR" sz="2800" dirty="0" smtClean="0"/>
          </a:p>
          <a:p>
            <a:pPr>
              <a:buNone/>
            </a:pPr>
            <a:endParaRPr lang="tr-TR" sz="28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u="sng" dirty="0" smtClean="0"/>
              <a:t>Dogma 95</a:t>
            </a:r>
            <a:endParaRPr lang="tr-TR" sz="4000" dirty="0"/>
          </a:p>
        </p:txBody>
      </p:sp>
    </p:spTree>
    <p:extLst>
      <p:ext uri="{BB962C8B-B14F-4D97-AF65-F5344CB8AC3E}">
        <p14:creationId xmlns=""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29</TotalTime>
  <Words>43</Words>
  <Application>Microsoft Office PowerPoint</Application>
  <PresentationFormat>Ekran Gösterisi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sunum_sablon</vt:lpstr>
      <vt:lpstr>Slayt 1</vt:lpstr>
      <vt:lpstr>Belgesel Film Proje Süreci</vt:lpstr>
      <vt:lpstr>Dogma 95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14</cp:revision>
  <cp:lastPrinted>1601-01-01T00:00:00Z</cp:lastPrinted>
  <dcterms:created xsi:type="dcterms:W3CDTF">2019-11-27T06:53:14Z</dcterms:created>
  <dcterms:modified xsi:type="dcterms:W3CDTF">2020-01-15T20:13:10Z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